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61263"/>
  <p:notesSz cx="6794500" cy="9931400"/>
  <p:defaultTextStyle>
    <a:defPPr>
      <a:defRPr lang="nl-NL"/>
    </a:defPPr>
    <a:lvl1pPr marL="0" algn="l" defTabSz="10430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43" algn="l" defTabSz="10430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86" algn="l" defTabSz="10430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630" algn="l" defTabSz="10430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73" algn="l" defTabSz="10430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716" algn="l" defTabSz="10430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259" algn="l" defTabSz="10430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802" algn="l" defTabSz="10430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346" algn="l" defTabSz="104308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290" y="66"/>
      </p:cViewPr>
      <p:guideLst>
        <p:guide orient="horz" pos="2382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04011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354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994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62647" y="318554"/>
            <a:ext cx="2717906" cy="677363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3361" y="318554"/>
            <a:ext cx="7981063" cy="677363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16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34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4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8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646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7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2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3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7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3362" y="1851809"/>
            <a:ext cx="5348556" cy="524037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30141" y="1851809"/>
            <a:ext cx="5350413" cy="524037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986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4671" y="1692534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43" indent="0">
              <a:buNone/>
              <a:defRPr sz="2300" b="1"/>
            </a:lvl2pPr>
            <a:lvl3pPr marL="1043086" indent="0">
              <a:buNone/>
              <a:defRPr sz="2100" b="1"/>
            </a:lvl3pPr>
            <a:lvl4pPr marL="1564630" indent="0">
              <a:buNone/>
              <a:defRPr sz="1900" b="1"/>
            </a:lvl4pPr>
            <a:lvl5pPr marL="2086173" indent="0">
              <a:buNone/>
              <a:defRPr sz="1900" b="1"/>
            </a:lvl5pPr>
            <a:lvl6pPr marL="2607716" indent="0">
              <a:buNone/>
              <a:defRPr sz="1900" b="1"/>
            </a:lvl6pPr>
            <a:lvl7pPr marL="3129259" indent="0">
              <a:buNone/>
              <a:defRPr sz="1900" b="1"/>
            </a:lvl7pPr>
            <a:lvl8pPr marL="3650802" indent="0">
              <a:buNone/>
              <a:defRPr sz="1900" b="1"/>
            </a:lvl8pPr>
            <a:lvl9pPr marL="4172346" indent="0">
              <a:buNone/>
              <a:defRPr sz="1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432100" y="1692534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43" indent="0">
              <a:buNone/>
              <a:defRPr sz="2300" b="1"/>
            </a:lvl2pPr>
            <a:lvl3pPr marL="1043086" indent="0">
              <a:buNone/>
              <a:defRPr sz="2100" b="1"/>
            </a:lvl3pPr>
            <a:lvl4pPr marL="1564630" indent="0">
              <a:buNone/>
              <a:defRPr sz="1900" b="1"/>
            </a:lvl4pPr>
            <a:lvl5pPr marL="2086173" indent="0">
              <a:buNone/>
              <a:defRPr sz="1900" b="1"/>
            </a:lvl5pPr>
            <a:lvl6pPr marL="2607716" indent="0">
              <a:buNone/>
              <a:defRPr sz="1900" b="1"/>
            </a:lvl6pPr>
            <a:lvl7pPr marL="3129259" indent="0">
              <a:buNone/>
              <a:defRPr sz="1900" b="1"/>
            </a:lvl7pPr>
            <a:lvl8pPr marL="3650802" indent="0">
              <a:buNone/>
              <a:defRPr sz="1900" b="1"/>
            </a:lvl8pPr>
            <a:lvl9pPr marL="4172346" indent="0">
              <a:buNone/>
              <a:defRPr sz="1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50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66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427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80823" y="301051"/>
            <a:ext cx="5977907" cy="645332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4671" y="1582266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43" indent="0">
              <a:buNone/>
              <a:defRPr sz="1400"/>
            </a:lvl2pPr>
            <a:lvl3pPr marL="1043086" indent="0">
              <a:buNone/>
              <a:defRPr sz="1100"/>
            </a:lvl3pPr>
            <a:lvl4pPr marL="1564630" indent="0">
              <a:buNone/>
              <a:defRPr sz="1000"/>
            </a:lvl4pPr>
            <a:lvl5pPr marL="2086173" indent="0">
              <a:buNone/>
              <a:defRPr sz="1000"/>
            </a:lvl5pPr>
            <a:lvl6pPr marL="2607716" indent="0">
              <a:buNone/>
              <a:defRPr sz="1000"/>
            </a:lvl6pPr>
            <a:lvl7pPr marL="3129259" indent="0">
              <a:buNone/>
              <a:defRPr sz="1000"/>
            </a:lvl7pPr>
            <a:lvl8pPr marL="3650802" indent="0">
              <a:buNone/>
              <a:defRPr sz="1000"/>
            </a:lvl8pPr>
            <a:lvl9pPr marL="4172346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33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982" y="5292885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095982" y="675613"/>
            <a:ext cx="6416040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21543" indent="0">
              <a:buNone/>
              <a:defRPr sz="3200"/>
            </a:lvl2pPr>
            <a:lvl3pPr marL="1043086" indent="0">
              <a:buNone/>
              <a:defRPr sz="2700"/>
            </a:lvl3pPr>
            <a:lvl4pPr marL="1564630" indent="0">
              <a:buNone/>
              <a:defRPr sz="2300"/>
            </a:lvl4pPr>
            <a:lvl5pPr marL="2086173" indent="0">
              <a:buNone/>
              <a:defRPr sz="2300"/>
            </a:lvl5pPr>
            <a:lvl6pPr marL="2607716" indent="0">
              <a:buNone/>
              <a:defRPr sz="2300"/>
            </a:lvl6pPr>
            <a:lvl7pPr marL="3129259" indent="0">
              <a:buNone/>
              <a:defRPr sz="2300"/>
            </a:lvl7pPr>
            <a:lvl8pPr marL="3650802" indent="0">
              <a:buNone/>
              <a:defRPr sz="2300"/>
            </a:lvl8pPr>
            <a:lvl9pPr marL="4172346" indent="0">
              <a:buNone/>
              <a:defRPr sz="23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095982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43" indent="0">
              <a:buNone/>
              <a:defRPr sz="1400"/>
            </a:lvl2pPr>
            <a:lvl3pPr marL="1043086" indent="0">
              <a:buNone/>
              <a:defRPr sz="1100"/>
            </a:lvl3pPr>
            <a:lvl4pPr marL="1564630" indent="0">
              <a:buNone/>
              <a:defRPr sz="1000"/>
            </a:lvl4pPr>
            <a:lvl5pPr marL="2086173" indent="0">
              <a:buNone/>
              <a:defRPr sz="1000"/>
            </a:lvl5pPr>
            <a:lvl6pPr marL="2607716" indent="0">
              <a:buNone/>
              <a:defRPr sz="1000"/>
            </a:lvl6pPr>
            <a:lvl7pPr marL="3129259" indent="0">
              <a:buNone/>
              <a:defRPr sz="1000"/>
            </a:lvl7pPr>
            <a:lvl8pPr marL="3650802" indent="0">
              <a:buNone/>
              <a:defRPr sz="1000"/>
            </a:lvl8pPr>
            <a:lvl9pPr marL="4172346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911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9" tIns="52154" rIns="104309" bIns="52154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104309" tIns="52154" rIns="104309" bIns="52154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534670" y="7008172"/>
            <a:ext cx="2495126" cy="402567"/>
          </a:xfrm>
          <a:prstGeom prst="rect">
            <a:avLst/>
          </a:prstGeom>
        </p:spPr>
        <p:txBody>
          <a:bodyPr vert="horz" lIns="104309" tIns="52154" rIns="104309" bIns="5215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5F4EF-4D7C-4B10-8BF7-83E83C47FCD9}" type="datetimeFigureOut">
              <a:rPr lang="nl-NL" smtClean="0"/>
              <a:t>24-3-2017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653579" y="7008172"/>
            <a:ext cx="3386244" cy="402567"/>
          </a:xfrm>
          <a:prstGeom prst="rect">
            <a:avLst/>
          </a:prstGeom>
        </p:spPr>
        <p:txBody>
          <a:bodyPr vert="horz" lIns="104309" tIns="52154" rIns="104309" bIns="5215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663604" y="7008172"/>
            <a:ext cx="2495126" cy="402567"/>
          </a:xfrm>
          <a:prstGeom prst="rect">
            <a:avLst/>
          </a:prstGeom>
        </p:spPr>
        <p:txBody>
          <a:bodyPr vert="horz" lIns="104309" tIns="52154" rIns="104309" bIns="5215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FF564-C0BD-4C5F-84C9-891342FB9F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4736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8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58" indent="-391158" algn="l" defTabSz="1043086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507" indent="-325964" algn="l" defTabSz="104308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58" indent="-260772" algn="l" defTabSz="104308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401" indent="-260772" algn="l" defTabSz="104308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944" indent="-260772" algn="l" defTabSz="104308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88" indent="-260772" algn="l" defTabSz="104308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90031" indent="-260772" algn="l" defTabSz="104308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574" indent="-260772" algn="l" defTabSz="104308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3117" indent="-260772" algn="l" defTabSz="104308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4308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43" algn="l" defTabSz="104308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86" algn="l" defTabSz="104308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630" algn="l" defTabSz="104308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73" algn="l" defTabSz="104308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716" algn="l" defTabSz="104308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259" algn="l" defTabSz="104308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802" algn="l" defTabSz="104308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346" algn="l" defTabSz="104308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16435"/>
              </p:ext>
            </p:extLst>
          </p:nvPr>
        </p:nvGraphicFramePr>
        <p:xfrm>
          <a:off x="0" y="2"/>
          <a:ext cx="10693401" cy="7561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4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61261">
                <a:tc>
                  <a:txBody>
                    <a:bodyPr/>
                    <a:lstStyle/>
                    <a:p>
                      <a:pPr algn="ctr"/>
                      <a:r>
                        <a:rPr lang="nl-NL" sz="2100" dirty="0" smtClean="0">
                          <a:solidFill>
                            <a:schemeClr val="tx1"/>
                          </a:solidFill>
                        </a:rPr>
                        <a:t>Midden</a:t>
                      </a:r>
                      <a:r>
                        <a:rPr lang="nl-NL" sz="2100" baseline="0" dirty="0" smtClean="0">
                          <a:solidFill>
                            <a:schemeClr val="tx1"/>
                          </a:solidFill>
                        </a:rPr>
                        <a:t>blad</a:t>
                      </a:r>
                      <a:endParaRPr lang="nl-NL" sz="21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100" dirty="0" smtClean="0">
                          <a:solidFill>
                            <a:schemeClr val="tx1"/>
                          </a:solidFill>
                        </a:rPr>
                        <a:t>Achterkant</a:t>
                      </a:r>
                      <a:endParaRPr lang="nl-NL" sz="21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100" dirty="0" smtClean="0">
                          <a:solidFill>
                            <a:schemeClr val="tx1"/>
                          </a:solidFill>
                        </a:rPr>
                        <a:t>Voorkant</a:t>
                      </a:r>
                      <a:endParaRPr lang="nl-NL" sz="21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21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814436"/>
              </p:ext>
            </p:extLst>
          </p:nvPr>
        </p:nvGraphicFramePr>
        <p:xfrm>
          <a:off x="0" y="1"/>
          <a:ext cx="10693401" cy="7561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4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61262">
                <a:tc>
                  <a:txBody>
                    <a:bodyPr/>
                    <a:lstStyle/>
                    <a:p>
                      <a:pPr algn="ctr"/>
                      <a:r>
                        <a:rPr lang="nl-NL" sz="2100" dirty="0" smtClean="0">
                          <a:solidFill>
                            <a:schemeClr val="tx1"/>
                          </a:solidFill>
                        </a:rPr>
                        <a:t>Binnenkant</a:t>
                      </a:r>
                      <a:r>
                        <a:rPr lang="nl-NL" sz="2100" baseline="0" dirty="0" smtClean="0">
                          <a:solidFill>
                            <a:schemeClr val="tx1"/>
                          </a:solidFill>
                        </a:rPr>
                        <a:t> links</a:t>
                      </a:r>
                    </a:p>
                    <a:p>
                      <a:pPr algn="ctr"/>
                      <a:endParaRPr lang="nl-NL" sz="2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nl-NL" sz="21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100" dirty="0" smtClean="0">
                          <a:solidFill>
                            <a:schemeClr val="tx1"/>
                          </a:solidFill>
                        </a:rPr>
                        <a:t>Binnenkant</a:t>
                      </a:r>
                      <a:r>
                        <a:rPr lang="nl-NL" sz="2100" baseline="0" dirty="0" smtClean="0">
                          <a:solidFill>
                            <a:schemeClr val="tx1"/>
                          </a:solidFill>
                        </a:rPr>
                        <a:t> midden</a:t>
                      </a:r>
                      <a:endParaRPr lang="nl-NL" sz="21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0430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100" dirty="0" smtClean="0">
                          <a:solidFill>
                            <a:schemeClr val="tx1"/>
                          </a:solidFill>
                        </a:rPr>
                        <a:t>Binnenkant</a:t>
                      </a:r>
                      <a:r>
                        <a:rPr lang="nl-NL" sz="2100" baseline="0" dirty="0" smtClean="0">
                          <a:solidFill>
                            <a:schemeClr val="tx1"/>
                          </a:solidFill>
                        </a:rPr>
                        <a:t> rechts</a:t>
                      </a:r>
                      <a:endParaRPr lang="nl-NL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nl-NL" sz="21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39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</Words>
  <Application>Microsoft Office PowerPoint</Application>
  <PresentationFormat>Aangepast</PresentationFormat>
  <Paragraphs>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Kantoorthema</vt:lpstr>
      <vt:lpstr>PowerPoint-presentatie</vt:lpstr>
      <vt:lpstr>PowerPoint-presentatie</vt:lpstr>
    </vt:vector>
  </TitlesOfParts>
  <Company>Etty Hillesum Lyceum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Nicolaas Bout</dc:creator>
  <cp:lastModifiedBy>Loos, FJ (Femke)</cp:lastModifiedBy>
  <cp:revision>9</cp:revision>
  <cp:lastPrinted>2013-10-30T10:30:01Z</cp:lastPrinted>
  <dcterms:created xsi:type="dcterms:W3CDTF">2013-10-30T09:54:21Z</dcterms:created>
  <dcterms:modified xsi:type="dcterms:W3CDTF">2017-03-24T08:04:41Z</dcterms:modified>
</cp:coreProperties>
</file>